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60" r:id="rId3"/>
    <p:sldId id="257" r:id="rId4"/>
    <p:sldId id="258" r:id="rId5"/>
    <p:sldId id="263" r:id="rId6"/>
    <p:sldId id="264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586" autoAdjust="0"/>
  </p:normalViewPr>
  <p:slideViewPr>
    <p:cSldViewPr>
      <p:cViewPr>
        <p:scale>
          <a:sx n="70" d="100"/>
          <a:sy n="70" d="100"/>
        </p:scale>
        <p:origin x="-516" y="-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D502034-F585-428A-B58D-7A9A16338BCC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F3AB8747-60E3-4725-A4C6-A2FB37F521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15363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6C9B35E-CC1F-4E06-AF8E-FC531D442746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en-US" smtClean="0"/>
              <a:t>	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1AD2E3A0-166A-426D-A0D3-9164FB2274E8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F4C19D-5A19-43FF-B202-0FEC3A1F5CF5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94DA3D-F0F9-45E0-8855-BFA5AFACBD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B28566-B396-474C-9E58-20917C10B8BD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EC124F-2F03-42EC-B3C5-9AE1A90B09F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6DDE87-B963-464F-8139-CDC4866E4F7E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681441-BB89-4A9C-9B28-E34EF762154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26264E-977C-4264-8539-2C369F0480D8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F1CBEB-5503-4A2F-B103-7B3FA3C12B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6537FA-5505-4AC1-B82A-68A31BC059BB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A82D58-35B0-444A-AAFA-F822504D58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2C6730-55BE-4E1A-9EFC-1197A4773F2E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0099AC-39C0-49BC-BF2A-CA8E6B391BE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BD0956-9DF8-438D-889B-AF46C092EF0E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6B155B-DFA1-44DF-8FB7-ABC38AA3F02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803E2E-9357-4895-AA28-C7DEBA02D097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D93F3C-4E00-4FEE-9BCC-6DACD9A6BAC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AF3E55-EDFE-46A0-9F1A-CE2493168510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72DEFD-75A9-445D-AFAC-F9C8FC03C0F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A1D9E8-7081-4871-85E3-56497769D5E1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A6C966-9A02-45DC-906F-A583ABA43B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673927-5AC9-43C0-8E6A-90C47B58EC38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F90DCE-6379-4FA5-B22C-72BB1F8AF15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DE5EA91-7B74-4359-B4ED-C1360C1002C6}" type="datetimeFigureOut">
              <a:rPr lang="en-US"/>
              <a:pPr>
                <a:defRPr/>
              </a:pPr>
              <a:t>12/15/2010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024EE90-DEBE-4EA0-A107-583AC9CF2A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7" name="Picture 2" descr="http://farm3.static.flickr.com/2386/2145079381_bf78526077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-19050"/>
            <a:ext cx="9144000" cy="6877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4338" name="Title 1"/>
          <p:cNvSpPr>
            <a:spLocks noGrp="1"/>
          </p:cNvSpPr>
          <p:nvPr>
            <p:ph type="ctrTitle"/>
          </p:nvPr>
        </p:nvSpPr>
        <p:spPr>
          <a:xfrm>
            <a:off x="685800" y="914400"/>
            <a:ext cx="7772400" cy="1470025"/>
          </a:xfrm>
        </p:spPr>
        <p:txBody>
          <a:bodyPr/>
          <a:lstStyle/>
          <a:p>
            <a:pPr eaLnBrk="1" hangingPunct="1"/>
            <a:r>
              <a:rPr lang="en-US" u="sng" smtClean="0">
                <a:solidFill>
                  <a:schemeClr val="bg1"/>
                </a:solidFill>
              </a:rPr>
              <a:t>Russian Economy</a:t>
            </a:r>
          </a:p>
        </p:txBody>
      </p:sp>
      <p:sp>
        <p:nvSpPr>
          <p:cNvPr id="14339" name="Subtitle 2"/>
          <p:cNvSpPr>
            <a:spLocks noGrp="1"/>
          </p:cNvSpPr>
          <p:nvPr>
            <p:ph type="subTitle" idx="1"/>
          </p:nvPr>
        </p:nvSpPr>
        <p:spPr>
          <a:xfrm>
            <a:off x="1371600" y="6151563"/>
            <a:ext cx="6400800" cy="685800"/>
          </a:xfrm>
        </p:spPr>
        <p:txBody>
          <a:bodyPr/>
          <a:lstStyle/>
          <a:p>
            <a:pPr eaLnBrk="1" hangingPunct="1"/>
            <a:r>
              <a:rPr lang="en-US" smtClean="0">
                <a:solidFill>
                  <a:schemeClr val="bg1"/>
                </a:solidFill>
              </a:rPr>
              <a:t>By: Declan, Amanda and Raymond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u="sng" smtClean="0"/>
              <a:t>Falling Economy</a:t>
            </a:r>
          </a:p>
        </p:txBody>
      </p:sp>
      <p:sp>
        <p:nvSpPr>
          <p:cNvPr id="16386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Soviet Union fell in 1991. Since then, Russia has been trying to rebuild their economy.</a:t>
            </a:r>
          </a:p>
          <a:p>
            <a:pPr eaLnBrk="1" hangingPunct="1"/>
            <a:r>
              <a:rPr lang="en-US" smtClean="0"/>
              <a:t>Financial crisis in 1998</a:t>
            </a:r>
          </a:p>
          <a:p>
            <a:pPr eaLnBrk="1" hangingPunct="1"/>
            <a:r>
              <a:rPr lang="en-US" smtClean="0"/>
              <a:t>A main oil company’s CEO was arrested in 2003.</a:t>
            </a:r>
          </a:p>
          <a:p>
            <a:pPr eaLnBrk="1" hangingPunct="1"/>
            <a:r>
              <a:rPr lang="en-US" smtClean="0"/>
              <a:t>Weak banking system and poor economic growth also contribute to the failing economy.</a:t>
            </a:r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u="sng" smtClean="0"/>
              <a:t>Resources</a:t>
            </a:r>
          </a:p>
        </p:txBody>
      </p:sp>
      <p:sp>
        <p:nvSpPr>
          <p:cNvPr id="17410" name="Content Placeholder 2"/>
          <p:cNvSpPr>
            <a:spLocks noGrp="1"/>
          </p:cNvSpPr>
          <p:nvPr>
            <p:ph idx="1"/>
          </p:nvPr>
        </p:nvSpPr>
        <p:spPr>
          <a:xfrm rot="10800000" flipV="1">
            <a:off x="381000" y="1676400"/>
            <a:ext cx="8153400" cy="3657600"/>
          </a:xfrm>
        </p:spPr>
        <p:txBody>
          <a:bodyPr/>
          <a:lstStyle/>
          <a:p>
            <a:pPr eaLnBrk="1" hangingPunct="1"/>
            <a:r>
              <a:rPr lang="en-US" smtClean="0"/>
              <a:t> Russia has many natural resources such as:</a:t>
            </a:r>
          </a:p>
          <a:p>
            <a:pPr lvl="2" eaLnBrk="1" hangingPunct="1"/>
            <a:r>
              <a:rPr lang="en-US" smtClean="0"/>
              <a:t>gold, nickel, coal, petroleum, copper, fish, bauxite, iron ore, lead, tin, and zinc.</a:t>
            </a:r>
          </a:p>
          <a:p>
            <a:pPr eaLnBrk="1" hangingPunct="1"/>
            <a:r>
              <a:rPr lang="en-US" smtClean="0"/>
              <a:t>In 2009, Russia was the world’s leading exporter of gas.</a:t>
            </a:r>
          </a:p>
          <a:p>
            <a:pPr eaLnBrk="1" hangingPunct="1"/>
            <a:r>
              <a:rPr lang="en-US" smtClean="0"/>
              <a:t>The…forest contains a lot of timber for the Russians to use for building and other important uses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u="sng" smtClean="0"/>
              <a:t>Port Cities</a:t>
            </a:r>
          </a:p>
        </p:txBody>
      </p:sp>
      <p:sp>
        <p:nvSpPr>
          <p:cNvPr id="1843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Russia has many port cities such as Kaliningrad, St. Petersburg, Murmansk and Vladivostok.</a:t>
            </a:r>
          </a:p>
          <a:p>
            <a:pPr eaLnBrk="1" hangingPunct="1"/>
            <a:r>
              <a:rPr lang="en-US" smtClean="0"/>
              <a:t>These Port Cities are important because they increase the opportunity of trade with other countries.</a:t>
            </a:r>
          </a:p>
          <a:p>
            <a:pPr eaLnBrk="1" hangingPunct="1"/>
            <a:r>
              <a:rPr lang="en-US" smtClean="0"/>
              <a:t>Because of these Port Cities, Russian’s are allowed to get the goods they need. 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u="sng" smtClean="0"/>
              <a:t>Port Cities</a:t>
            </a:r>
          </a:p>
        </p:txBody>
      </p:sp>
      <p:sp>
        <p:nvSpPr>
          <p:cNvPr id="19458" name="Rectangle 3"/>
          <p:cNvSpPr>
            <a:spLocks noGrp="1"/>
          </p:cNvSpPr>
          <p:nvPr>
            <p:ph sz="half" idx="2"/>
          </p:nvPr>
        </p:nvSpPr>
        <p:spPr>
          <a:xfrm>
            <a:off x="457200" y="1524000"/>
            <a:ext cx="4040188" cy="4602163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b="1" smtClean="0"/>
              <a:t>Kaliningrad:</a:t>
            </a:r>
            <a:r>
              <a:rPr lang="en-US" smtClean="0"/>
              <a:t> a Baltic port in north-western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No connection to other Russian territories.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Major manufacturing port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Ice-free </a:t>
            </a:r>
          </a:p>
          <a:p>
            <a:pPr eaLnBrk="1" hangingPunct="1">
              <a:lnSpc>
                <a:spcPct val="90000"/>
              </a:lnSpc>
            </a:pPr>
            <a:r>
              <a:rPr lang="en-US" b="1" smtClean="0"/>
              <a:t>Vladivostok: </a:t>
            </a:r>
            <a:r>
              <a:rPr lang="en-US" smtClean="0"/>
              <a:t>South-eastern port in Russia</a:t>
            </a:r>
            <a:endParaRPr lang="en-US" b="1" smtClean="0"/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Only ice-free port in mainland Russia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Biggest ocean port on Pacific coast in Russia</a:t>
            </a:r>
          </a:p>
          <a:p>
            <a:pPr lvl="1" eaLnBrk="1" hangingPunct="1">
              <a:lnSpc>
                <a:spcPct val="90000"/>
              </a:lnSpc>
            </a:pPr>
            <a:r>
              <a:rPr lang="en-US" smtClean="0"/>
              <a:t>Major industries are fishing and engineering </a:t>
            </a:r>
          </a:p>
        </p:txBody>
      </p:sp>
      <p:sp>
        <p:nvSpPr>
          <p:cNvPr id="8" name="Rectangle 3"/>
          <p:cNvSpPr>
            <a:spLocks noGrp="1"/>
          </p:cNvSpPr>
          <p:nvPr>
            <p:ph sz="quarter" idx="4"/>
          </p:nvPr>
        </p:nvSpPr>
        <p:spPr>
          <a:xfrm>
            <a:off x="4645025" y="1447800"/>
            <a:ext cx="4041775" cy="4678363"/>
          </a:xfrm>
        </p:spPr>
        <p:txBody>
          <a:bodyPr/>
          <a:lstStyle/>
          <a:p>
            <a:pPr eaLnBrk="1" hangingPunct="1">
              <a:defRPr/>
            </a:pPr>
            <a:r>
              <a:rPr lang="en-US" b="1" dirty="0" smtClean="0"/>
              <a:t>Murmansk:</a:t>
            </a:r>
            <a:r>
              <a:rPr lang="en-US" dirty="0" smtClean="0"/>
              <a:t> on the Kola Peninsula </a:t>
            </a:r>
          </a:p>
          <a:p>
            <a:pPr lvl="1" eaLnBrk="1" hangingPunct="1">
              <a:defRPr/>
            </a:pPr>
            <a:r>
              <a:rPr lang="en-US" dirty="0" smtClean="0"/>
              <a:t>worlds largest port located behind polar circle</a:t>
            </a:r>
          </a:p>
          <a:p>
            <a:pPr lvl="1" eaLnBrk="1" hangingPunct="1">
              <a:defRPr/>
            </a:pPr>
            <a:r>
              <a:rPr lang="en-US" dirty="0" smtClean="0"/>
              <a:t>Most northern non-freezing port in Russia</a:t>
            </a:r>
          </a:p>
          <a:p>
            <a:pPr eaLnBrk="1" hangingPunct="1">
              <a:defRPr/>
            </a:pPr>
            <a:r>
              <a:rPr lang="en-US" b="1" dirty="0" smtClean="0">
                <a:solidFill>
                  <a:prstClr val="black"/>
                </a:solidFill>
              </a:rPr>
              <a:t>St. Petersburg: </a:t>
            </a:r>
            <a:r>
              <a:rPr lang="en-US" dirty="0" smtClean="0">
                <a:solidFill>
                  <a:prstClr val="black"/>
                </a:solidFill>
              </a:rPr>
              <a:t>major sea port at the east end of the gulf of Finland</a:t>
            </a:r>
          </a:p>
          <a:p>
            <a:pPr lvl="1" eaLnBrk="1" hangingPunct="1">
              <a:defRPr/>
            </a:pPr>
            <a:r>
              <a:rPr lang="en-US" dirty="0" smtClean="0"/>
              <a:t>Industries include: shipbuilding, engineering, electronics and chemicals</a:t>
            </a:r>
          </a:p>
          <a:p>
            <a:pPr marL="457200" lvl="1" indent="0" eaLnBrk="1" hangingPunct="1">
              <a:buFont typeface="Arial" charset="0"/>
              <a:buNone/>
              <a:defRPr/>
            </a:pPr>
            <a:endParaRPr lang="en-US" dirty="0" smtClean="0"/>
          </a:p>
          <a:p>
            <a:pPr marL="457200" lvl="1" indent="0" eaLnBrk="1" hangingPunct="1">
              <a:buFont typeface="Arial" charset="0"/>
              <a:buNone/>
              <a:defRPr/>
            </a:pPr>
            <a:endParaRPr lang="en-US" dirty="0"/>
          </a:p>
          <a:p>
            <a:pPr marL="457200" lvl="1" indent="0" eaLnBrk="1" hangingPunct="1">
              <a:buFont typeface="Arial" charset="0"/>
              <a:buNone/>
              <a:defRPr/>
            </a:pPr>
            <a:endParaRPr lang="en-US" dirty="0" smtClean="0"/>
          </a:p>
          <a:p>
            <a:pPr marL="457200" lvl="1" indent="0" eaLnBrk="1" hangingPunct="1">
              <a:buFont typeface="Arial" charset="0"/>
              <a:buNone/>
              <a:defRPr/>
            </a:pPr>
            <a:r>
              <a:rPr lang="en-US" dirty="0" smtClean="0"/>
              <a:t>	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u="sng" smtClean="0"/>
              <a:t>Tourism </a:t>
            </a:r>
          </a:p>
        </p:txBody>
      </p:sp>
      <p:sp>
        <p:nvSpPr>
          <p:cNvPr id="2150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183</TotalTime>
  <Words>227</Words>
  <Application>Microsoft Office PowerPoint</Application>
  <PresentationFormat>On-screen Show (4:3)</PresentationFormat>
  <Paragraphs>38</Paragraphs>
  <Slides>6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Calibri</vt:lpstr>
      <vt:lpstr>Office Theme</vt:lpstr>
      <vt:lpstr>Russian Economy</vt:lpstr>
      <vt:lpstr>Falling Economy</vt:lpstr>
      <vt:lpstr>Resources</vt:lpstr>
      <vt:lpstr>Port Cities</vt:lpstr>
      <vt:lpstr>Port Cities</vt:lpstr>
      <vt:lpstr>Tourism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Russia Economy</dc:title>
  <dc:creator>Michelle</dc:creator>
  <cp:lastModifiedBy> </cp:lastModifiedBy>
  <cp:revision>18</cp:revision>
  <dcterms:created xsi:type="dcterms:W3CDTF">2010-12-13T22:06:37Z</dcterms:created>
  <dcterms:modified xsi:type="dcterms:W3CDTF">2010-12-15T15:32:38Z</dcterms:modified>
</cp:coreProperties>
</file>